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324" r:id="rId3"/>
    <p:sldId id="608" r:id="rId4"/>
    <p:sldId id="619" r:id="rId5"/>
    <p:sldId id="611" r:id="rId6"/>
    <p:sldId id="620" r:id="rId7"/>
    <p:sldId id="621" r:id="rId8"/>
    <p:sldId id="622" r:id="rId9"/>
    <p:sldId id="623" r:id="rId10"/>
  </p:sldIdLst>
  <p:sldSz cx="9906000" cy="6858000" type="A4"/>
  <p:notesSz cx="6858000" cy="9144000"/>
  <p:embeddedFontLst>
    <p:embeddedFont>
      <p:font typeface="Haettenschweiler" pitchFamily="34" charset="0"/>
      <p:regular r:id="rId13"/>
    </p:embeddedFon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Impact" pitchFamily="34" charset="0"/>
      <p:regular r:id="rId18"/>
    </p:embeddedFont>
    <p:embeddedFont>
      <p:font typeface="맑은 고딕" pitchFamily="50" charset="-127"/>
      <p:regular r:id="rId19"/>
      <p:bold r:id="rId20"/>
    </p:embeddedFont>
    <p:embeddedFont>
      <p:font typeface="Nanum Pen Script" charset="-127"/>
      <p:regular r:id="rId21"/>
    </p:embeddedFont>
  </p:embeddedFontLst>
  <p:defaultTextStyle>
    <a:defPPr marL="0" marR="0" indent="0" algn="l" defTabSz="673547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26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303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52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168387" algn="ctr" defTabSz="4303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52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336774" algn="ctr" defTabSz="4303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52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505160" algn="ctr" defTabSz="4303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52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673547" algn="ctr" defTabSz="4303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52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841934" algn="ctr" defTabSz="4303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52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010321" algn="ctr" defTabSz="4303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52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178707" algn="ctr" defTabSz="4303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52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347094" algn="ctr" defTabSz="4303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52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864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B4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22978" autoAdjust="0"/>
    <p:restoredTop sz="87342" autoAdjust="0"/>
  </p:normalViewPr>
  <p:slideViewPr>
    <p:cSldViewPr snapToObjects="1">
      <p:cViewPr>
        <p:scale>
          <a:sx n="80" d="100"/>
          <a:sy n="80" d="100"/>
        </p:scale>
        <p:origin x="-744" y="-84"/>
      </p:cViewPr>
      <p:guideLst>
        <p:guide orient="horz" pos="864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80" d="100"/>
          <a:sy n="80" d="100"/>
        </p:scale>
        <p:origin x="-1996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177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84ED0A-F6AA-9F48-ABA5-44760BA64D74}" type="datetimeFigureOut">
              <a:rPr kumimoji="1" lang="ko-KR" altLang="en-US" smtClean="0"/>
              <a:pPr/>
              <a:t>2018-04-04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FF8AAA-C998-FD4F-90C9-DFA9507AEFEB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06616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8516826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336774" latinLnBrk="0">
      <a:lnSpc>
        <a:spcPct val="117999"/>
      </a:lnSpc>
      <a:defRPr sz="1621">
        <a:latin typeface="Helvetica Neue"/>
        <a:ea typeface="Helvetica Neue"/>
        <a:cs typeface="Helvetica Neue"/>
        <a:sym typeface="Helvetica Neue"/>
      </a:defRPr>
    </a:lvl1pPr>
    <a:lvl2pPr indent="168387" defTabSz="336774" latinLnBrk="0">
      <a:lnSpc>
        <a:spcPct val="117999"/>
      </a:lnSpc>
      <a:defRPr sz="1621">
        <a:latin typeface="Helvetica Neue"/>
        <a:ea typeface="Helvetica Neue"/>
        <a:cs typeface="Helvetica Neue"/>
        <a:sym typeface="Helvetica Neue"/>
      </a:defRPr>
    </a:lvl2pPr>
    <a:lvl3pPr indent="336774" defTabSz="336774" latinLnBrk="0">
      <a:lnSpc>
        <a:spcPct val="117999"/>
      </a:lnSpc>
      <a:defRPr sz="1621">
        <a:latin typeface="Helvetica Neue"/>
        <a:ea typeface="Helvetica Neue"/>
        <a:cs typeface="Helvetica Neue"/>
        <a:sym typeface="Helvetica Neue"/>
      </a:defRPr>
    </a:lvl3pPr>
    <a:lvl4pPr indent="505160" defTabSz="336774" latinLnBrk="0">
      <a:lnSpc>
        <a:spcPct val="117999"/>
      </a:lnSpc>
      <a:defRPr sz="1621">
        <a:latin typeface="Helvetica Neue"/>
        <a:ea typeface="Helvetica Neue"/>
        <a:cs typeface="Helvetica Neue"/>
        <a:sym typeface="Helvetica Neue"/>
      </a:defRPr>
    </a:lvl4pPr>
    <a:lvl5pPr indent="673547" defTabSz="336774" latinLnBrk="0">
      <a:lnSpc>
        <a:spcPct val="117999"/>
      </a:lnSpc>
      <a:defRPr sz="1621">
        <a:latin typeface="Helvetica Neue"/>
        <a:ea typeface="Helvetica Neue"/>
        <a:cs typeface="Helvetica Neue"/>
        <a:sym typeface="Helvetica Neue"/>
      </a:defRPr>
    </a:lvl5pPr>
    <a:lvl6pPr indent="841934" defTabSz="336774" latinLnBrk="0">
      <a:lnSpc>
        <a:spcPct val="117999"/>
      </a:lnSpc>
      <a:defRPr sz="1621">
        <a:latin typeface="Helvetica Neue"/>
        <a:ea typeface="Helvetica Neue"/>
        <a:cs typeface="Helvetica Neue"/>
        <a:sym typeface="Helvetica Neue"/>
      </a:defRPr>
    </a:lvl6pPr>
    <a:lvl7pPr indent="1010321" defTabSz="336774" latinLnBrk="0">
      <a:lnSpc>
        <a:spcPct val="117999"/>
      </a:lnSpc>
      <a:defRPr sz="1621">
        <a:latin typeface="Helvetica Neue"/>
        <a:ea typeface="Helvetica Neue"/>
        <a:cs typeface="Helvetica Neue"/>
        <a:sym typeface="Helvetica Neue"/>
      </a:defRPr>
    </a:lvl7pPr>
    <a:lvl8pPr indent="1178707" defTabSz="336774" latinLnBrk="0">
      <a:lnSpc>
        <a:spcPct val="117999"/>
      </a:lnSpc>
      <a:defRPr sz="1621">
        <a:latin typeface="Helvetica Neue"/>
        <a:ea typeface="Helvetica Neue"/>
        <a:cs typeface="Helvetica Neue"/>
        <a:sym typeface="Helvetica Neue"/>
      </a:defRPr>
    </a:lvl8pPr>
    <a:lvl9pPr indent="1347094" defTabSz="336774" latinLnBrk="0">
      <a:lnSpc>
        <a:spcPct val="117999"/>
      </a:lnSpc>
      <a:defRPr sz="1621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25603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3659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3659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-18874"/>
            <a:ext cx="9906000" cy="1123775"/>
          </a:xfrm>
          <a:prstGeom prst="rect">
            <a:avLst/>
          </a:prstGeom>
        </p:spPr>
        <p:txBody>
          <a:bodyPr/>
          <a:lstStyle/>
          <a:p>
            <a:endParaRPr kumimoji="1" lang="ko-KR" alt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4814313" y="6505277"/>
            <a:ext cx="267702" cy="29738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266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pic>
        <p:nvPicPr>
          <p:cNvPr id="5" name="pasted-image.pdf"/>
          <p:cNvPicPr>
            <a:picLocks noChangeAspect="1"/>
          </p:cNvPicPr>
          <p:nvPr userDrawn="1"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13942"/>
            <a:ext cx="9906000" cy="1090959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텍스트 개체 틀 10"/>
          <p:cNvSpPr>
            <a:spLocks noGrp="1"/>
          </p:cNvSpPr>
          <p:nvPr>
            <p:ph type="body" idx="1"/>
          </p:nvPr>
        </p:nvSpPr>
        <p:spPr>
          <a:xfrm>
            <a:off x="210207" y="1258066"/>
            <a:ext cx="958147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  <p:sp>
        <p:nvSpPr>
          <p:cNvPr id="14" name="제목 개체 틀 13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1104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64" y="6473151"/>
            <a:ext cx="648072" cy="322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ln>
            <a:noFill/>
          </a:ln>
          <a:solidFill>
            <a:srgbClr val="002060"/>
          </a:solidFill>
          <a:uFillTx/>
          <a:latin typeface="Calibri" charset="0"/>
          <a:ea typeface="Calibri" charset="0"/>
          <a:cs typeface="Calibri" charset="0"/>
          <a:sym typeface="Apple SD 산돌고딕 Neo 옅은체"/>
        </a:defRPr>
      </a:lvl1pPr>
      <a:lvl2pPr marL="0" marR="0" indent="160729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2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321457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2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482186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2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642915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2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803643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2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964372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2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125101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2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285829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2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titleStyle>
    <p:bodyStyle>
      <a:lvl1pPr marL="312528" marR="0" indent="-312528" algn="ctr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Nanum Pen Script" charset="-127"/>
          <a:ea typeface="Nanum Pen Script" charset="-127"/>
          <a:cs typeface="Nanum Pen Script" charset="-127"/>
          <a:sym typeface="Apple SD 산돌고딕 Neo 옅은체"/>
        </a:defRPr>
      </a:lvl1pPr>
      <a:lvl2pPr marL="625056" marR="0" indent="-312528" algn="ctr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Nanum Pen Script" charset="-127"/>
          <a:ea typeface="Nanum Pen Script" charset="-127"/>
          <a:cs typeface="Nanum Pen Script" charset="-127"/>
          <a:sym typeface="Apple SD 산돌고딕 Neo 옅은체"/>
        </a:defRPr>
      </a:lvl2pPr>
      <a:lvl3pPr marL="937584" marR="0" indent="-312528" algn="ctr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Nanum Pen Script" charset="-127"/>
          <a:ea typeface="Nanum Pen Script" charset="-127"/>
          <a:cs typeface="Nanum Pen Script" charset="-127"/>
          <a:sym typeface="Apple SD 산돌고딕 Neo 옅은체"/>
        </a:defRPr>
      </a:lvl3pPr>
      <a:lvl4pPr marL="1250112" marR="0" indent="-312528" algn="ctr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Nanum Pen Script" charset="-127"/>
          <a:ea typeface="Nanum Pen Script" charset="-127"/>
          <a:cs typeface="Nanum Pen Script" charset="-127"/>
          <a:sym typeface="Apple SD 산돌고딕 Neo 옅은체"/>
        </a:defRPr>
      </a:lvl4pPr>
      <a:lvl5pPr marL="1562640" marR="0" indent="-312528" algn="ctr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Nanum Pen Script" charset="-127"/>
          <a:ea typeface="Nanum Pen Script" charset="-127"/>
          <a:cs typeface="Nanum Pen Script" charset="-127"/>
          <a:sym typeface="Apple SD 산돌고딕 Neo 옅은체"/>
        </a:defRPr>
      </a:lvl5pPr>
      <a:lvl6pPr marL="1875168" marR="0" indent="-312528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Tx/>
        <a:buChar char="•"/>
        <a:tabLst/>
        <a:defRPr sz="2531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2187696" marR="0" indent="-312528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Tx/>
        <a:buChar char="•"/>
        <a:tabLst/>
        <a:defRPr sz="2531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2500224" marR="0" indent="-312528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Tx/>
        <a:buChar char="•"/>
        <a:tabLst/>
        <a:defRPr sz="2531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2812752" marR="0" indent="-312528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Tx/>
        <a:buChar char="•"/>
        <a:tabLst/>
        <a:defRPr sz="2531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bodyStyle>
    <p:otherStyle>
      <a:lvl1pPr marL="0" marR="0" indent="0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6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160729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6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321457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6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482186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6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642915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6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803643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6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964372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6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125101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6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285829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6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hueOff val="273561"/>
            <a:satOff val="2937"/>
            <a:lumOff val="-22233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1389548" y="2905749"/>
            <a:ext cx="3847208" cy="626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defRPr sz="5200">
                <a:solidFill>
                  <a:srgbClr val="FFFFFF"/>
                </a:solidFill>
                <a:latin typeface="Haettenschweiler"/>
                <a:ea typeface="Haettenschweiler"/>
                <a:cs typeface="Haettenschweiler"/>
                <a:sym typeface="Haettenschweiler"/>
              </a:defRPr>
            </a:lvl1pPr>
          </a:lstStyle>
          <a:p>
            <a:r>
              <a:rPr lang="ko-KR" altLang="en-US" sz="3600" dirty="0" smtClean="0">
                <a:latin typeface="Impact" charset="0"/>
                <a:ea typeface="Impact" charset="0"/>
                <a:cs typeface="Impact" charset="0"/>
              </a:rPr>
              <a:t>형상변경관리 답</a:t>
            </a:r>
            <a:r>
              <a:rPr lang="ko-KR" altLang="en-US" sz="3600" dirty="0">
                <a:latin typeface="Impact" charset="0"/>
                <a:ea typeface="Impact" charset="0"/>
                <a:cs typeface="Impact" charset="0"/>
              </a:rPr>
              <a:t>안</a:t>
            </a:r>
            <a:endParaRPr sz="3600" dirty="0"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1375326" y="3528463"/>
            <a:ext cx="4938853" cy="764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defRPr sz="3200">
                <a:solidFill>
                  <a:srgbClr val="FFFFFF"/>
                </a:solidFill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rPr lang="en-US" altLang="ko-KR" sz="2250" dirty="0" smtClean="0">
                <a:latin typeface="Impact" charset="0"/>
                <a:ea typeface="Impact" charset="0"/>
                <a:cs typeface="Impact" charset="0"/>
              </a:rPr>
              <a:t>SW </a:t>
            </a:r>
            <a:r>
              <a:rPr lang="ko-KR" altLang="en-US" sz="2250" dirty="0" smtClean="0">
                <a:latin typeface="Impact" charset="0"/>
                <a:ea typeface="Impact" charset="0"/>
                <a:cs typeface="Impact" charset="0"/>
              </a:rPr>
              <a:t>아키텍처기반 </a:t>
            </a:r>
            <a:r>
              <a:rPr lang="ko-KR" altLang="en-US" sz="2250" dirty="0" err="1" smtClean="0">
                <a:latin typeface="Impact" charset="0"/>
                <a:ea typeface="Impact" charset="0"/>
                <a:cs typeface="Impact" charset="0"/>
              </a:rPr>
              <a:t>자바빅데이터</a:t>
            </a:r>
            <a:r>
              <a:rPr lang="ko-KR" altLang="en-US" sz="2250" dirty="0" smtClean="0">
                <a:latin typeface="Impact" charset="0"/>
                <a:ea typeface="Impact" charset="0"/>
                <a:cs typeface="Impact" charset="0"/>
              </a:rPr>
              <a:t> 개발자</a:t>
            </a:r>
            <a:endParaRPr lang="en-US" altLang="ko-KR" sz="2250" dirty="0" smtClean="0">
              <a:latin typeface="Impact" charset="0"/>
              <a:ea typeface="Impact" charset="0"/>
              <a:cs typeface="Impact" charset="0"/>
            </a:endParaRPr>
          </a:p>
          <a:p>
            <a:endParaRPr sz="2250" dirty="0">
              <a:latin typeface="Impact" charset="0"/>
              <a:ea typeface="Impact" charset="0"/>
              <a:cs typeface="Impact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1389548" y="2767250"/>
            <a:ext cx="1971695" cy="9031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defRPr sz="5200">
                <a:solidFill>
                  <a:srgbClr val="FFFFFF"/>
                </a:solidFill>
                <a:latin typeface="Haettenschweiler"/>
                <a:ea typeface="Haettenschweiler"/>
                <a:cs typeface="Haettenschweiler"/>
                <a:sym typeface="Haettenschweiler"/>
              </a:defRPr>
            </a:lvl1pPr>
          </a:lstStyle>
          <a:p>
            <a:r>
              <a:rPr lang="ko-KR" altLang="en-US" sz="5400" dirty="0" smtClean="0">
                <a:latin typeface="Impact" charset="0"/>
                <a:ea typeface="Impact" charset="0"/>
                <a:cs typeface="Impact" charset="0"/>
              </a:rPr>
              <a:t>답안 </a:t>
            </a:r>
            <a:r>
              <a:rPr lang="en-US" altLang="ko-KR" sz="5400" dirty="0" smtClean="0">
                <a:latin typeface="Impact" charset="0"/>
                <a:ea typeface="Impact" charset="0"/>
                <a:cs typeface="Impact" charset="0"/>
              </a:rPr>
              <a:t>1.</a:t>
            </a:r>
            <a:endParaRPr sz="5400" dirty="0"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6169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7024874" y="1871081"/>
            <a:ext cx="1744550" cy="1560294"/>
            <a:chOff x="6862845" y="1651352"/>
            <a:chExt cx="1744550" cy="1560294"/>
          </a:xfrm>
        </p:grpSpPr>
        <p:grpSp>
          <p:nvGrpSpPr>
            <p:cNvPr id="72" name="그룹 71"/>
            <p:cNvGrpSpPr/>
            <p:nvPr/>
          </p:nvGrpSpPr>
          <p:grpSpPr>
            <a:xfrm>
              <a:off x="6862845" y="1651352"/>
              <a:ext cx="1744550" cy="1560294"/>
              <a:chOff x="850741" y="1871081"/>
              <a:chExt cx="1744550" cy="1560294"/>
            </a:xfrm>
          </p:grpSpPr>
          <p:sp>
            <p:nvSpPr>
              <p:cNvPr id="73" name="액자 72"/>
              <p:cNvSpPr/>
              <p:nvPr/>
            </p:nvSpPr>
            <p:spPr>
              <a:xfrm>
                <a:off x="1430961" y="1916832"/>
                <a:ext cx="1028327" cy="933445"/>
              </a:xfrm>
              <a:prstGeom prst="frame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no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400" b="0" i="0" u="none" strike="noStrike" cap="none" spc="0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나눔고딕" pitchFamily="50" charset="-127"/>
                  <a:ea typeface="나눔고딕" pitchFamily="50" charset="-127"/>
                  <a:sym typeface="Apple SD 산돌고딕 Neo 옅은체"/>
                </a:endParaRPr>
              </a:p>
            </p:txBody>
          </p:sp>
          <p:sp>
            <p:nvSpPr>
              <p:cNvPr id="74" name="직사각형 73"/>
              <p:cNvSpPr/>
              <p:nvPr/>
            </p:nvSpPr>
            <p:spPr>
              <a:xfrm>
                <a:off x="1897804" y="2771950"/>
                <a:ext cx="127556" cy="421147"/>
              </a:xfrm>
              <a:prstGeom prst="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no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400" b="0" i="0" u="none" strike="noStrike" cap="none" spc="0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나눔고딕" pitchFamily="50" charset="-127"/>
                  <a:ea typeface="나눔고딕" pitchFamily="50" charset="-127"/>
                  <a:sym typeface="Apple SD 산돌고딕 Neo 옅은체"/>
                </a:endParaRPr>
              </a:p>
            </p:txBody>
          </p:sp>
          <p:sp>
            <p:nvSpPr>
              <p:cNvPr id="75" name="직사각형 74"/>
              <p:cNvSpPr/>
              <p:nvPr/>
            </p:nvSpPr>
            <p:spPr>
              <a:xfrm>
                <a:off x="1327873" y="2982523"/>
                <a:ext cx="1267418" cy="421147"/>
              </a:xfrm>
              <a:prstGeom prst="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no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400" b="0" i="0" u="none" strike="noStrike" cap="none" spc="0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나눔고딕" pitchFamily="50" charset="-127"/>
                  <a:ea typeface="나눔고딕" pitchFamily="50" charset="-127"/>
                  <a:sym typeface="Apple SD 산돌고딕 Neo 옅은체"/>
                </a:endParaRPr>
              </a:p>
            </p:txBody>
          </p:sp>
          <p:sp>
            <p:nvSpPr>
              <p:cNvPr id="76" name="직사각형 75"/>
              <p:cNvSpPr/>
              <p:nvPr/>
            </p:nvSpPr>
            <p:spPr>
              <a:xfrm>
                <a:off x="850741" y="1871081"/>
                <a:ext cx="416675" cy="1560294"/>
              </a:xfrm>
              <a:prstGeom prst="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no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400" b="0" i="0" u="none" strike="noStrike" cap="none" spc="0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나눔고딕" pitchFamily="50" charset="-127"/>
                  <a:ea typeface="나눔고딕" pitchFamily="50" charset="-127"/>
                  <a:sym typeface="Apple SD 산돌고딕 Neo 옅은체"/>
                </a:endParaRPr>
              </a:p>
            </p:txBody>
          </p:sp>
        </p:grpSp>
        <p:sp>
          <p:nvSpPr>
            <p:cNvPr id="77" name="TextBox 76"/>
            <p:cNvSpPr txBox="1"/>
            <p:nvPr/>
          </p:nvSpPr>
          <p:spPr>
            <a:xfrm>
              <a:off x="7406624" y="2783572"/>
              <a:ext cx="1107676" cy="3795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1" dirty="0" smtClean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집 </a:t>
              </a:r>
              <a:r>
                <a:rPr kumimoji="0" lang="ko-KR" altLang="en-US" sz="1800" b="1" i="0" u="none" strike="noStrike" cap="none" spc="0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맑은 고딕" pitchFamily="50" charset="-127"/>
                  <a:ea typeface="맑은 고딕" pitchFamily="50" charset="-127"/>
                  <a:sym typeface="Apple SD 산돌고딕 Neo 옅은체"/>
                </a:rPr>
                <a:t>컴퓨터</a:t>
              </a:r>
              <a:endParaRPr kumimoji="0" lang="ko-KR" altLang="en-US" sz="18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endParaRPr>
            </a:p>
          </p:txBody>
        </p:sp>
      </p:grpSp>
      <p:sp>
        <p:nvSpPr>
          <p:cNvPr id="10" name="순서도: 자기 디스크 9"/>
          <p:cNvSpPr/>
          <p:nvPr/>
        </p:nvSpPr>
        <p:spPr>
          <a:xfrm>
            <a:off x="2648744" y="3573016"/>
            <a:ext cx="875866" cy="1440160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  <a:ln w="12700" cap="flat">
            <a:solidFill>
              <a:schemeClr val="accent4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나눔고딕" pitchFamily="50" charset="-127"/>
              <a:ea typeface="나눔고딕" pitchFamily="50" charset="-127"/>
              <a:sym typeface="Apple SD 산돌고딕 Neo 옅은체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90664" y="3762444"/>
            <a:ext cx="1008112" cy="11514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나눔고딕" pitchFamily="50" charset="-127"/>
              <a:ea typeface="나눔고딕" pitchFamily="50" charset="-127"/>
              <a:sym typeface="Apple SD 산돌고딕 Neo 옅은체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451176" y="3762444"/>
            <a:ext cx="1008112" cy="115140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나눔고딕" pitchFamily="50" charset="-127"/>
              <a:ea typeface="나눔고딕" pitchFamily="50" charset="-127"/>
              <a:sym typeface="Apple SD 산돌고딕 Neo 옅은체"/>
            </a:endParaRPr>
          </a:p>
        </p:txBody>
      </p:sp>
      <p:sp>
        <p:nvSpPr>
          <p:cNvPr id="8" name="순서도: 자기 디스크 7"/>
          <p:cNvSpPr/>
          <p:nvPr/>
        </p:nvSpPr>
        <p:spPr>
          <a:xfrm>
            <a:off x="8109582" y="3573016"/>
            <a:ext cx="875866" cy="1440160"/>
          </a:xfrm>
          <a:prstGeom prst="flowChartMagneticDisk">
            <a:avLst/>
          </a:prstGeom>
          <a:solidFill>
            <a:schemeClr val="accent4">
              <a:lumMod val="60000"/>
              <a:lumOff val="40000"/>
            </a:schemeClr>
          </a:solidFill>
          <a:ln w="12700" cap="flat">
            <a:solidFill>
              <a:schemeClr val="accent4">
                <a:lumMod val="75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나눔고딕" pitchFamily="50" charset="-127"/>
              <a:ea typeface="나눔고딕" pitchFamily="50" charset="-127"/>
              <a:sym typeface="Apple SD 산돌고딕 Neo 옅은체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805009" y="3762444"/>
            <a:ext cx="1008112" cy="11514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400" b="1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나눔고딕" pitchFamily="50" charset="-127"/>
              <a:ea typeface="나눔고딕" pitchFamily="50" charset="-127"/>
              <a:sym typeface="Apple SD 산돌고딕 Neo 옅은체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965521" y="3762444"/>
            <a:ext cx="1008112" cy="115140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400" b="1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나눔고딕" pitchFamily="50" charset="-127"/>
              <a:ea typeface="나눔고딕" pitchFamily="50" charset="-127"/>
              <a:sym typeface="Apple SD 산돌고딕 Neo 옅은체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dirty="0" smtClean="0">
                <a:solidFill>
                  <a:srgbClr val="002060"/>
                </a:solidFill>
              </a:rPr>
              <a:t>1. </a:t>
            </a:r>
            <a:r>
              <a:rPr lang="ko-KR" altLang="en-US" dirty="0" smtClean="0"/>
              <a:t>형상 변경관리 아키텍처 </a:t>
            </a:r>
            <a:r>
              <a:rPr lang="en-US" altLang="ko-KR" dirty="0" smtClean="0"/>
              <a:t>(</a:t>
            </a:r>
            <a:r>
              <a:rPr lang="ko-KR" altLang="en-US" dirty="0" smtClean="0"/>
              <a:t>학원</a:t>
            </a:r>
            <a:r>
              <a:rPr lang="en-US" altLang="ko-KR" dirty="0" smtClean="0"/>
              <a:t>-</a:t>
            </a:r>
            <a:r>
              <a:rPr lang="ko-KR" altLang="en-US" dirty="0" smtClean="0"/>
              <a:t>집 개발환경</a:t>
            </a:r>
            <a:r>
              <a:rPr lang="en-US" altLang="ko-KR" dirty="0" smtClean="0"/>
              <a:t>)</a:t>
            </a:r>
            <a:endParaRPr kumimoji="1" lang="ko-KR" altLang="en-US" dirty="0">
              <a:solidFill>
                <a:srgbClr val="002060"/>
              </a:solidFill>
            </a:endParaRPr>
          </a:p>
        </p:txBody>
      </p:sp>
      <p:sp>
        <p:nvSpPr>
          <p:cNvPr id="4" name="순서도: 자기 디스크 3"/>
          <p:cNvSpPr/>
          <p:nvPr/>
        </p:nvSpPr>
        <p:spPr>
          <a:xfrm>
            <a:off x="3822858" y="1086473"/>
            <a:ext cx="2186234" cy="2082128"/>
          </a:xfrm>
          <a:prstGeom prst="flowChartMagneticDisk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solidFill>
              <a:schemeClr val="accent1">
                <a:lumMod val="60000"/>
                <a:lumOff val="4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나눔고딕" pitchFamily="50" charset="-127"/>
              <a:ea typeface="나눔고딕" pitchFamily="50" charset="-127"/>
              <a:sym typeface="Apple SD 산돌고딕 Neo 옅은체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68225" y="2127537"/>
            <a:ext cx="1641476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0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형상관리서버</a:t>
            </a:r>
            <a:endParaRPr kumimoji="0" lang="ko-KR" altLang="en-US" sz="20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78031" y="1268760"/>
            <a:ext cx="1421864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Origin / master</a:t>
            </a:r>
            <a:endParaRPr kumimoji="0" lang="ko-KR" altLang="en-US" sz="14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55358" y="3271423"/>
            <a:ext cx="740588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12. PULL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74992" y="2394277"/>
            <a:ext cx="698910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6. PUSH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56686" y="1871081"/>
            <a:ext cx="1477970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7. clone(import)</a:t>
            </a:r>
            <a:endParaRPr kumimoji="0" lang="ko-KR" altLang="en-US" sz="14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640806" y="4181212"/>
            <a:ext cx="87203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로컬</a:t>
            </a:r>
            <a:endParaRPr lang="en-US" altLang="ko-KR" sz="1200" b="1" dirty="0" smtClean="0">
              <a:latin typeface="맑은 고딕" pitchFamily="50" charset="-127"/>
              <a:ea typeface="맑은 고딕" pitchFamily="50" charset="-127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1200" b="1" dirty="0" err="1" smtClean="0">
                <a:latin typeface="맑은 고딕" pitchFamily="50" charset="-127"/>
                <a:ea typeface="맑은 고딕" pitchFamily="50" charset="-127"/>
              </a:rPr>
              <a:t>레파지토리</a:t>
            </a:r>
            <a:endParaRPr lang="en-US" altLang="ko-KR" sz="1200" b="1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30961" y="3893954"/>
            <a:ext cx="1051571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Staging Area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52821" y="3789040"/>
            <a:ext cx="597921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eclipse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18117" y="4509507"/>
            <a:ext cx="982641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3. .java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 생성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43894" y="4353107"/>
            <a:ext cx="1090042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8. Java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파일</a:t>
            </a:r>
            <a:endParaRPr lang="en-US" altLang="ko-KR" sz="1200" b="1" dirty="0" smtClean="0">
              <a:latin typeface="맑은 고딕" pitchFamily="50" charset="-127"/>
              <a:ea typeface="맑은 고딕" pitchFamily="50" charset="-127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생성  및 수정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372550" y="5168655"/>
            <a:ext cx="666849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9. Add</a:t>
            </a:r>
            <a:endParaRPr kumimoji="0" lang="ko-KR" altLang="en-US" sz="14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65648" y="5306777"/>
            <a:ext cx="1094852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 smtClean="0">
                <a:solidFill>
                  <a:schemeClr val="accent5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10. Commit</a:t>
            </a:r>
            <a:endParaRPr kumimoji="0" lang="ko-KR" altLang="en-US" sz="1400" b="1" i="0" u="none" strike="noStrike" cap="none" spc="0" normalizeH="0" baseline="0" dirty="0" smtClean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13414" y="4181212"/>
            <a:ext cx="87203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로컬</a:t>
            </a:r>
            <a:endParaRPr lang="en-US" altLang="ko-KR" sz="1200" b="1" dirty="0" smtClean="0">
              <a:latin typeface="맑은 고딕" pitchFamily="50" charset="-127"/>
              <a:ea typeface="맑은 고딕" pitchFamily="50" charset="-127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1200" b="1" dirty="0" err="1" smtClean="0">
                <a:latin typeface="맑은 고딕" pitchFamily="50" charset="-127"/>
                <a:ea typeface="맑은 고딕" pitchFamily="50" charset="-127"/>
              </a:rPr>
              <a:t>레파지토리</a:t>
            </a:r>
            <a:endParaRPr lang="en-US" altLang="ko-KR" sz="1200" b="1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942277" y="3893954"/>
            <a:ext cx="1051571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Staging Area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767035" y="3789040"/>
            <a:ext cx="597921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eclipse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47902" y="5139634"/>
            <a:ext cx="666849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4. Add</a:t>
            </a:r>
            <a:endParaRPr kumimoji="0" lang="ko-KR" altLang="en-US" sz="14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327843" y="5288731"/>
            <a:ext cx="990657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 smtClean="0">
                <a:solidFill>
                  <a:schemeClr val="accent5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5. Commit</a:t>
            </a:r>
            <a:endParaRPr kumimoji="0" lang="ko-KR" altLang="en-US" sz="1400" b="1" i="0" u="none" strike="noStrike" cap="none" spc="0" normalizeH="0" baseline="0" dirty="0" smtClean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cxnSp>
        <p:nvCxnSpPr>
          <p:cNvPr id="32" name="구부러진 연결선 31"/>
          <p:cNvCxnSpPr>
            <a:stCxn id="21" idx="2"/>
            <a:endCxn id="22" idx="2"/>
          </p:cNvCxnSpPr>
          <p:nvPr/>
        </p:nvCxnSpPr>
        <p:spPr>
          <a:xfrm rot="16200000" flipH="1">
            <a:off x="1374976" y="4333597"/>
            <a:ext cx="12700" cy="1160512"/>
          </a:xfrm>
          <a:prstGeom prst="curvedConnector3">
            <a:avLst>
              <a:gd name="adj1" fmla="val 1800000"/>
            </a:avLst>
          </a:prstGeom>
          <a:noFill/>
          <a:ln w="38100" cap="flat">
            <a:solidFill>
              <a:schemeClr val="tx1"/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구부러진 연결선 34"/>
          <p:cNvCxnSpPr>
            <a:endCxn id="10" idx="3"/>
          </p:cNvCxnSpPr>
          <p:nvPr/>
        </p:nvCxnSpPr>
        <p:spPr>
          <a:xfrm>
            <a:off x="2072680" y="4963515"/>
            <a:ext cx="1013997" cy="49661"/>
          </a:xfrm>
          <a:prstGeom prst="curvedConnector4">
            <a:avLst>
              <a:gd name="adj1" fmla="val 3488"/>
              <a:gd name="adj2" fmla="val 560321"/>
            </a:avLst>
          </a:prstGeom>
          <a:noFill/>
          <a:ln w="38100" cap="flat">
            <a:solidFill>
              <a:schemeClr val="accent5">
                <a:lumMod val="60000"/>
                <a:lumOff val="4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구부러진 연결선 35"/>
          <p:cNvCxnSpPr>
            <a:stCxn id="23" idx="2"/>
            <a:endCxn id="24" idx="2"/>
          </p:cNvCxnSpPr>
          <p:nvPr/>
        </p:nvCxnSpPr>
        <p:spPr>
          <a:xfrm rot="16200000" flipH="1">
            <a:off x="6889321" y="4333597"/>
            <a:ext cx="12700" cy="1160512"/>
          </a:xfrm>
          <a:prstGeom prst="curvedConnector3">
            <a:avLst>
              <a:gd name="adj1" fmla="val 180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구부러진 연결선 36"/>
          <p:cNvCxnSpPr>
            <a:stCxn id="24" idx="2"/>
            <a:endCxn id="8" idx="3"/>
          </p:cNvCxnSpPr>
          <p:nvPr/>
        </p:nvCxnSpPr>
        <p:spPr>
          <a:xfrm rot="16200000" flipH="1">
            <a:off x="7958885" y="4424545"/>
            <a:ext cx="99323" cy="1077938"/>
          </a:xfrm>
          <a:prstGeom prst="curvedConnector3">
            <a:avLst>
              <a:gd name="adj1" fmla="val 330158"/>
            </a:avLst>
          </a:prstGeom>
          <a:noFill/>
          <a:ln w="38100" cap="flat">
            <a:solidFill>
              <a:schemeClr val="accent5">
                <a:lumMod val="60000"/>
                <a:lumOff val="4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" name="구부러진 연결선 51"/>
          <p:cNvCxnSpPr>
            <a:stCxn id="10" idx="1"/>
            <a:endCxn id="4" idx="2"/>
          </p:cNvCxnSpPr>
          <p:nvPr/>
        </p:nvCxnSpPr>
        <p:spPr>
          <a:xfrm rot="5400000" flipH="1" flipV="1">
            <a:off x="2732028" y="2482187"/>
            <a:ext cx="1445479" cy="736181"/>
          </a:xfrm>
          <a:prstGeom prst="curvedConnector2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구부러진 연결선 54"/>
          <p:cNvCxnSpPr/>
          <p:nvPr/>
        </p:nvCxnSpPr>
        <p:spPr>
          <a:xfrm rot="5400000">
            <a:off x="3177376" y="2785888"/>
            <a:ext cx="749838" cy="541133"/>
          </a:xfrm>
          <a:prstGeom prst="curvedConnector3">
            <a:avLst>
              <a:gd name="adj1" fmla="val 50000"/>
            </a:avLst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구부러진 연결선 55"/>
          <p:cNvCxnSpPr/>
          <p:nvPr/>
        </p:nvCxnSpPr>
        <p:spPr>
          <a:xfrm rot="10800000">
            <a:off x="6065996" y="2537906"/>
            <a:ext cx="1927855" cy="1107118"/>
          </a:xfrm>
          <a:prstGeom prst="curvedConnector3">
            <a:avLst>
              <a:gd name="adj1" fmla="val 50000"/>
            </a:avLst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구부러진 연결선 56"/>
          <p:cNvCxnSpPr>
            <a:stCxn id="4" idx="4"/>
          </p:cNvCxnSpPr>
          <p:nvPr/>
        </p:nvCxnSpPr>
        <p:spPr>
          <a:xfrm>
            <a:off x="6009092" y="2127537"/>
            <a:ext cx="2100490" cy="1431144"/>
          </a:xfrm>
          <a:prstGeom prst="curvedConnector3">
            <a:avLst>
              <a:gd name="adj1" fmla="val 50000"/>
            </a:avLst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4" name="TextBox 63"/>
          <p:cNvSpPr txBox="1"/>
          <p:nvPr/>
        </p:nvSpPr>
        <p:spPr>
          <a:xfrm>
            <a:off x="6054354" y="2719761"/>
            <a:ext cx="788678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11. PUSH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grpSp>
        <p:nvGrpSpPr>
          <p:cNvPr id="71" name="그룹 70"/>
          <p:cNvGrpSpPr/>
          <p:nvPr/>
        </p:nvGrpSpPr>
        <p:grpSpPr>
          <a:xfrm>
            <a:off x="850741" y="1871081"/>
            <a:ext cx="1744550" cy="1560294"/>
            <a:chOff x="850741" y="1871081"/>
            <a:chExt cx="1744550" cy="1560294"/>
          </a:xfrm>
        </p:grpSpPr>
        <p:grpSp>
          <p:nvGrpSpPr>
            <p:cNvPr id="69" name="그룹 68"/>
            <p:cNvGrpSpPr/>
            <p:nvPr/>
          </p:nvGrpSpPr>
          <p:grpSpPr>
            <a:xfrm>
              <a:off x="850741" y="1871081"/>
              <a:ext cx="1744550" cy="1560294"/>
              <a:chOff x="850741" y="1871081"/>
              <a:chExt cx="1744550" cy="1560294"/>
            </a:xfrm>
          </p:grpSpPr>
          <p:sp>
            <p:nvSpPr>
              <p:cNvPr id="65" name="액자 64"/>
              <p:cNvSpPr/>
              <p:nvPr/>
            </p:nvSpPr>
            <p:spPr>
              <a:xfrm>
                <a:off x="1430961" y="1916832"/>
                <a:ext cx="1028327" cy="933445"/>
              </a:xfrm>
              <a:prstGeom prst="frame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no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400" b="0" i="0" u="none" strike="noStrike" cap="none" spc="0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나눔고딕" pitchFamily="50" charset="-127"/>
                  <a:ea typeface="나눔고딕" pitchFamily="50" charset="-127"/>
                  <a:sym typeface="Apple SD 산돌고딕 Neo 옅은체"/>
                </a:endParaRPr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1897804" y="2771950"/>
                <a:ext cx="127556" cy="421147"/>
              </a:xfrm>
              <a:prstGeom prst="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no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400" b="0" i="0" u="none" strike="noStrike" cap="none" spc="0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나눔고딕" pitchFamily="50" charset="-127"/>
                  <a:ea typeface="나눔고딕" pitchFamily="50" charset="-127"/>
                  <a:sym typeface="Apple SD 산돌고딕 Neo 옅은체"/>
                </a:endParaRPr>
              </a:p>
            </p:txBody>
          </p:sp>
          <p:sp>
            <p:nvSpPr>
              <p:cNvPr id="67" name="직사각형 66"/>
              <p:cNvSpPr/>
              <p:nvPr/>
            </p:nvSpPr>
            <p:spPr>
              <a:xfrm>
                <a:off x="1327873" y="2982523"/>
                <a:ext cx="1267418" cy="421147"/>
              </a:xfrm>
              <a:prstGeom prst="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no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400" b="0" i="0" u="none" strike="noStrike" cap="none" spc="0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나눔고딕" pitchFamily="50" charset="-127"/>
                  <a:ea typeface="나눔고딕" pitchFamily="50" charset="-127"/>
                  <a:sym typeface="Apple SD 산돌고딕 Neo 옅은체"/>
                </a:endParaRPr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850741" y="1871081"/>
                <a:ext cx="416675" cy="1560294"/>
              </a:xfrm>
              <a:prstGeom prst="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no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400" b="0" i="0" u="none" strike="noStrike" cap="none" spc="0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나눔고딕" pitchFamily="50" charset="-127"/>
                  <a:ea typeface="나눔고딕" pitchFamily="50" charset="-127"/>
                  <a:sym typeface="Apple SD 산돌고딕 Neo 옅은체"/>
                </a:endParaRPr>
              </a:p>
            </p:txBody>
          </p:sp>
        </p:grpSp>
        <p:sp>
          <p:nvSpPr>
            <p:cNvPr id="70" name="TextBox 69"/>
            <p:cNvSpPr txBox="1"/>
            <p:nvPr/>
          </p:nvSpPr>
          <p:spPr>
            <a:xfrm>
              <a:off x="1319981" y="3003301"/>
              <a:ext cx="1256755" cy="3795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sz="1800" b="1" i="0" u="none" strike="noStrike" cap="none" spc="0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맑은 고딕" pitchFamily="50" charset="-127"/>
                  <a:ea typeface="맑은 고딕" pitchFamily="50" charset="-127"/>
                  <a:sym typeface="Apple SD 산돌고딕 Neo 옅은체"/>
                </a:rPr>
                <a:t>학원컴퓨터</a:t>
              </a:r>
              <a:endParaRPr kumimoji="0" lang="ko-KR" altLang="en-US" sz="18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endParaRPr>
            </a:p>
          </p:txBody>
        </p:sp>
      </p:grpSp>
      <p:cxnSp>
        <p:nvCxnSpPr>
          <p:cNvPr id="83" name="구부러진 연결선 82"/>
          <p:cNvCxnSpPr>
            <a:endCxn id="21" idx="0"/>
          </p:cNvCxnSpPr>
          <p:nvPr/>
        </p:nvCxnSpPr>
        <p:spPr>
          <a:xfrm rot="10800000" flipV="1">
            <a:off x="794721" y="2030098"/>
            <a:ext cx="2930931" cy="1732345"/>
          </a:xfrm>
          <a:prstGeom prst="curvedConnector2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4" name="TextBox 83"/>
          <p:cNvSpPr txBox="1"/>
          <p:nvPr/>
        </p:nvSpPr>
        <p:spPr>
          <a:xfrm>
            <a:off x="2153586" y="1650483"/>
            <a:ext cx="1477969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2</a:t>
            </a:r>
            <a:r>
              <a:rPr kumimoji="0" lang="en-US" altLang="ko-KR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. clone(import)</a:t>
            </a:r>
            <a:endParaRPr kumimoji="0" lang="ko-KR" altLang="en-US" sz="14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3888687" y="766583"/>
            <a:ext cx="2056653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1</a:t>
            </a:r>
            <a:r>
              <a:rPr kumimoji="0" lang="en-US" altLang="ko-KR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. 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원격 </a:t>
            </a:r>
            <a:r>
              <a:rPr lang="ko-KR" altLang="en-US" sz="1400" b="1" dirty="0" err="1" smtClean="0">
                <a:latin typeface="맑은 고딕" pitchFamily="50" charset="-127"/>
                <a:ea typeface="맑은 고딕" pitchFamily="50" charset="-127"/>
              </a:rPr>
              <a:t>레파지토리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 생성</a:t>
            </a:r>
            <a:endParaRPr kumimoji="0" lang="ko-KR" altLang="en-US" sz="14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4605264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1389548" y="2767250"/>
            <a:ext cx="2055051" cy="9031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defRPr sz="5200">
                <a:solidFill>
                  <a:srgbClr val="FFFFFF"/>
                </a:solidFill>
                <a:latin typeface="Haettenschweiler"/>
                <a:ea typeface="Haettenschweiler"/>
                <a:cs typeface="Haettenschweiler"/>
                <a:sym typeface="Haettenschweiler"/>
              </a:defRPr>
            </a:lvl1pPr>
          </a:lstStyle>
          <a:p>
            <a:r>
              <a:rPr lang="ko-KR" altLang="en-US" sz="5400" dirty="0" smtClean="0">
                <a:latin typeface="Impact" charset="0"/>
                <a:ea typeface="Impact" charset="0"/>
                <a:cs typeface="Impact" charset="0"/>
              </a:rPr>
              <a:t>답안 </a:t>
            </a:r>
            <a:r>
              <a:rPr lang="en-US" altLang="ko-KR" sz="5400" dirty="0" smtClean="0">
                <a:latin typeface="Impact" charset="0"/>
                <a:ea typeface="Impact" charset="0"/>
                <a:cs typeface="Impact" charset="0"/>
              </a:rPr>
              <a:t>2.</a:t>
            </a:r>
            <a:endParaRPr sz="5400" dirty="0"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26651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ko-KR" dirty="0" smtClean="0"/>
              <a:t>Step1] </a:t>
            </a:r>
            <a:endParaRPr kumimoji="1" lang="ko-KR" altLang="en-US" dirty="0"/>
          </a:p>
        </p:txBody>
      </p:sp>
      <p:pic>
        <p:nvPicPr>
          <p:cNvPr id="1033" name="Picture 9" descr="C:\Users\USER\Desktop\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4" t="12753" r="3028" b="5665"/>
          <a:stretch/>
        </p:blipFill>
        <p:spPr bwMode="auto">
          <a:xfrm>
            <a:off x="553107" y="1412776"/>
            <a:ext cx="3465161" cy="2205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55267" y="1100128"/>
            <a:ext cx="2593660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1. </a:t>
            </a: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원격 </a:t>
            </a:r>
            <a:r>
              <a:rPr kumimoji="0" lang="ko-KR" altLang="en-US" sz="12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레파지</a:t>
            </a:r>
            <a:r>
              <a:rPr lang="ko-KR" altLang="en-US" sz="1200" b="1" dirty="0" err="1" smtClean="0">
                <a:latin typeface="맑은 고딕" pitchFamily="50" charset="-127"/>
                <a:ea typeface="맑은 고딕" pitchFamily="50" charset="-127"/>
              </a:rPr>
              <a:t>토리에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 프로젝트 생성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401379" y="3691451"/>
            <a:ext cx="3509755" cy="3085900"/>
            <a:chOff x="401379" y="3691451"/>
            <a:chExt cx="3509755" cy="3085900"/>
          </a:xfrm>
        </p:grpSpPr>
        <p:grpSp>
          <p:nvGrpSpPr>
            <p:cNvPr id="4" name="그룹 3"/>
            <p:cNvGrpSpPr/>
            <p:nvPr/>
          </p:nvGrpSpPr>
          <p:grpSpPr>
            <a:xfrm>
              <a:off x="525461" y="3967097"/>
              <a:ext cx="3385673" cy="2810254"/>
              <a:chOff x="465618" y="3984069"/>
              <a:chExt cx="3385673" cy="2810254"/>
            </a:xfrm>
          </p:grpSpPr>
          <p:pic>
            <p:nvPicPr>
              <p:cNvPr id="1034" name="Picture 10" descr="D:\kji\04_아키텍처\01_형상변경관리\시험파일\2.pn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041" t="6319" r="2848" b="60600"/>
              <a:stretch/>
            </p:blipFill>
            <p:spPr bwMode="auto">
              <a:xfrm>
                <a:off x="465618" y="3984069"/>
                <a:ext cx="3385672" cy="117312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5" name="Picture 11" descr="D:\kji\04_아키텍처\01_형상변경관리\시험파일\3.png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379" t="6019" b="62500"/>
              <a:stretch/>
            </p:blipFill>
            <p:spPr bwMode="auto">
              <a:xfrm>
                <a:off x="465619" y="5161517"/>
                <a:ext cx="3385672" cy="16328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4" name="TextBox 13"/>
            <p:cNvSpPr txBox="1"/>
            <p:nvPr/>
          </p:nvSpPr>
          <p:spPr>
            <a:xfrm>
              <a:off x="401379" y="3691451"/>
              <a:ext cx="2901435" cy="287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ko-KR" sz="1200" b="1" dirty="0" smtClean="0">
                  <a:latin typeface="맑은 고딕" pitchFamily="50" charset="-127"/>
                  <a:ea typeface="맑은 고딕" pitchFamily="50" charset="-127"/>
                </a:rPr>
                <a:t>2</a:t>
              </a:r>
              <a:r>
                <a:rPr kumimoji="0" lang="en-US" altLang="ko-KR" sz="1200" b="1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맑은 고딕" pitchFamily="50" charset="-127"/>
                  <a:ea typeface="맑은 고딕" pitchFamily="50" charset="-127"/>
                  <a:sym typeface="Apple SD 산돌고딕 Neo 옅은체"/>
                </a:rPr>
                <a:t>. </a:t>
              </a:r>
              <a:r>
                <a:rPr kumimoji="0" lang="ko-KR" altLang="en-US" sz="1200" b="1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맑은 고딕" pitchFamily="50" charset="-127"/>
                  <a:ea typeface="맑은 고딕" pitchFamily="50" charset="-127"/>
                  <a:sym typeface="Apple SD 산돌고딕 Neo 옅은체"/>
                </a:rPr>
                <a:t>워크스페이스와 로컬 </a:t>
              </a:r>
              <a:r>
                <a:rPr kumimoji="0" lang="ko-KR" altLang="en-US" sz="1200" b="1" i="0" u="none" strike="noStrike" cap="none" spc="0" normalizeH="0" baseline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맑은 고딕" pitchFamily="50" charset="-127"/>
                  <a:ea typeface="맑은 고딕" pitchFamily="50" charset="-127"/>
                  <a:sym typeface="Apple SD 산돌고딕 Neo 옅은체"/>
                </a:rPr>
                <a:t>레파지토리</a:t>
              </a:r>
              <a:r>
                <a:rPr kumimoji="0" lang="ko-KR" altLang="en-US" sz="1200" b="1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맑은 고딕" pitchFamily="50" charset="-127"/>
                  <a:ea typeface="맑은 고딕" pitchFamily="50" charset="-127"/>
                  <a:sym typeface="Apple SD 산돌고딕 Neo 옅은체"/>
                </a:rPr>
                <a:t> </a:t>
              </a:r>
              <a:r>
                <a:rPr lang="ko-KR" altLang="en-US" sz="1200" b="1" dirty="0" smtClean="0">
                  <a:latin typeface="맑은 고딕" pitchFamily="50" charset="-127"/>
                  <a:ea typeface="맑은 고딕" pitchFamily="50" charset="-127"/>
                </a:rPr>
                <a:t>생성</a:t>
              </a:r>
              <a:endPara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endParaRPr>
            </a:p>
          </p:txBody>
        </p:sp>
      </p:grpSp>
      <p:pic>
        <p:nvPicPr>
          <p:cNvPr id="1037" name="Picture 13" descr="D:\kji\04_아키텍처\01_형상변경관리\시험파일\5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55" t="46105" r="185" b="-340"/>
          <a:stretch/>
        </p:blipFill>
        <p:spPr bwMode="auto">
          <a:xfrm>
            <a:off x="4736976" y="1412817"/>
            <a:ext cx="3888432" cy="2448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5077232" y="1100128"/>
            <a:ext cx="2345194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>
                <a:latin typeface="맑은 고딕" pitchFamily="50" charset="-127"/>
                <a:ea typeface="맑은 고딕" pitchFamily="50" charset="-127"/>
              </a:rPr>
              <a:t>3</a:t>
            </a: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. </a:t>
            </a:r>
            <a:r>
              <a:rPr kumimoji="0" lang="ko-KR" altLang="en-US" sz="12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이클립스에서</a:t>
            </a: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 </a:t>
            </a: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.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Java 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파일 생성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pic>
        <p:nvPicPr>
          <p:cNvPr id="1043" name="Picture 19" descr="D:\kji\04_아키텍처\01_형상변경관리\시험파일\8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78" t="46248" r="-1213"/>
          <a:stretch/>
        </p:blipFill>
        <p:spPr bwMode="auto">
          <a:xfrm>
            <a:off x="4462490" y="4187828"/>
            <a:ext cx="4437404" cy="267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4263864" y="3749164"/>
            <a:ext cx="5655395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4</a:t>
            </a: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. </a:t>
            </a:r>
            <a:r>
              <a:rPr kumimoji="0" lang="ko-KR" altLang="en-US" sz="12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이클립스에서</a:t>
            </a: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 </a:t>
            </a:r>
            <a:r>
              <a:rPr kumimoji="0" lang="en-US" altLang="ko-KR" sz="12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stagingArea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로 </a:t>
            </a: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.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Java 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파일 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Add 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및</a:t>
            </a:r>
            <a:endParaRPr lang="en-US" altLang="ko-KR" sz="1200" b="1" dirty="0" smtClean="0">
              <a:latin typeface="맑은 고딕" pitchFamily="50" charset="-127"/>
              <a:ea typeface="맑은 고딕" pitchFamily="50" charset="-127"/>
            </a:endParaRPr>
          </a:p>
          <a:p>
            <a:pPr defTabSz="584200"/>
            <a:r>
              <a:rPr lang="en-US" altLang="ko-KR" sz="1200" b="1" dirty="0" err="1" smtClean="0">
                <a:latin typeface="맑은 고딕" pitchFamily="50" charset="-127"/>
                <a:ea typeface="맑은 고딕" pitchFamily="50" charset="-127"/>
              </a:rPr>
              <a:t>stagingArea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에서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로컬 </a:t>
            </a:r>
            <a:r>
              <a:rPr lang="ko-KR" altLang="en-US" sz="1200" b="1" dirty="0" err="1" smtClean="0">
                <a:latin typeface="맑은 고딕" pitchFamily="50" charset="-127"/>
                <a:ea typeface="맑은 고딕" pitchFamily="50" charset="-127"/>
              </a:rPr>
              <a:t>레파지토리로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commit 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메시지와 함께 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.Java </a:t>
            </a:r>
            <a:r>
              <a:rPr lang="ko-KR" altLang="en-US" sz="1200" b="1" dirty="0">
                <a:latin typeface="맑은 고딕" pitchFamily="50" charset="-127"/>
                <a:ea typeface="맑은 고딕" pitchFamily="50" charset="-127"/>
              </a:rPr>
              <a:t>파일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commit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223800177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ko-KR" dirty="0" smtClean="0"/>
              <a:t>Step2] </a:t>
            </a:r>
            <a:endParaRPr kumimoji="1" lang="ko-KR" altLang="en-US" dirty="0"/>
          </a:p>
        </p:txBody>
      </p:sp>
      <p:pic>
        <p:nvPicPr>
          <p:cNvPr id="2052" name="Picture 4" descr="D:\kji\04_아키텍처\01_형상변경관리\시험파일\9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4" t="57319" b="1"/>
          <a:stretch/>
        </p:blipFill>
        <p:spPr bwMode="auto">
          <a:xfrm>
            <a:off x="459561" y="1263055"/>
            <a:ext cx="3952597" cy="1672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79208" y="836712"/>
            <a:ext cx="411330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>
                <a:latin typeface="맑은 고딕" pitchFamily="50" charset="-127"/>
                <a:ea typeface="맑은 고딕" pitchFamily="50" charset="-127"/>
              </a:rPr>
              <a:t>5</a:t>
            </a: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. Clone</a:t>
            </a: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 주소 복사 및 </a:t>
            </a:r>
            <a:r>
              <a:rPr kumimoji="0" lang="ko-KR" altLang="en-US" sz="12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이클립스</a:t>
            </a:r>
            <a:r>
              <a:rPr lang="ko-KR" altLang="en-US" sz="1200" b="1" dirty="0" err="1" smtClean="0">
                <a:latin typeface="맑은 고딕" pitchFamily="50" charset="-127"/>
                <a:ea typeface="맑은 고딕" pitchFamily="50" charset="-127"/>
              </a:rPr>
              <a:t>와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 형상관리 서버</a:t>
            </a:r>
            <a:r>
              <a:rPr lang="en-US" altLang="ko-KR" sz="1200" b="1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연결 후 </a:t>
            </a:r>
            <a:endParaRPr kumimoji="0" lang="en-US" altLang="ko-KR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형상관리서버로 </a:t>
            </a: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PUSH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pic>
        <p:nvPicPr>
          <p:cNvPr id="2053" name="Picture 5" descr="D:\kji\04_아키텍처\01_형상변경관리\시험파일\10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997" t="51147"/>
          <a:stretch/>
        </p:blipFill>
        <p:spPr bwMode="auto">
          <a:xfrm>
            <a:off x="459561" y="3038447"/>
            <a:ext cx="3952597" cy="334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817096" y="1250555"/>
            <a:ext cx="2587248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&lt;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형상관리서버의 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push 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완료 화면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&gt;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pic>
        <p:nvPicPr>
          <p:cNvPr id="2055" name="Picture 7" descr="D:\kji\04_아키텍처\01_형상변경관리\시험파일\11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9" t="46130"/>
          <a:stretch/>
        </p:blipFill>
        <p:spPr bwMode="auto">
          <a:xfrm>
            <a:off x="4702872" y="1628801"/>
            <a:ext cx="5132557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USER\Desktop\5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9" t="19741" r="6052" b="51865"/>
          <a:stretch/>
        </p:blipFill>
        <p:spPr bwMode="auto">
          <a:xfrm>
            <a:off x="4702872" y="4375919"/>
            <a:ext cx="5232299" cy="1248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753172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ko-KR" dirty="0" smtClean="0"/>
              <a:t>Step3] </a:t>
            </a:r>
            <a:endParaRPr kumimoji="1"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487940" y="1556792"/>
            <a:ext cx="2728311" cy="4103639"/>
            <a:chOff x="2648744" y="-1680985"/>
            <a:chExt cx="5367119" cy="8072657"/>
          </a:xfrm>
        </p:grpSpPr>
        <p:pic>
          <p:nvPicPr>
            <p:cNvPr id="3076" name="Picture 4" descr="D:\kji\04_아키텍처\01_형상변경관리\시험파일\13.p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424" t="51907"/>
            <a:stretch/>
          </p:blipFill>
          <p:spPr bwMode="auto">
            <a:xfrm>
              <a:off x="2648744" y="-1680985"/>
              <a:ext cx="5367119" cy="39578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7" name="Picture 5" descr="D:\kji\04_아키텍처\01_형상변경관리\시험파일\14.p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01" t="50000"/>
            <a:stretch/>
          </p:blipFill>
          <p:spPr bwMode="auto">
            <a:xfrm>
              <a:off x="2648744" y="2276872"/>
              <a:ext cx="5303454" cy="411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/>
          <p:cNvSpPr txBox="1"/>
          <p:nvPr/>
        </p:nvSpPr>
        <p:spPr>
          <a:xfrm>
            <a:off x="487940" y="868939"/>
            <a:ext cx="2728311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>
                <a:latin typeface="맑은 고딕" pitchFamily="50" charset="-127"/>
                <a:ea typeface="맑은 고딕" pitchFamily="50" charset="-127"/>
              </a:rPr>
              <a:t>6</a:t>
            </a: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. </a:t>
            </a: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집 컴퓨터</a:t>
            </a:r>
            <a:endParaRPr kumimoji="0" lang="en-US" altLang="ko-KR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워크스페이스와 로컬 </a:t>
            </a:r>
            <a:r>
              <a:rPr kumimoji="0" lang="ko-KR" altLang="en-US" sz="12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레파지토리</a:t>
            </a: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 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생성</a:t>
            </a:r>
            <a:endParaRPr kumimoji="0" lang="ko-KR" altLang="en-US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pic>
        <p:nvPicPr>
          <p:cNvPr id="3079" name="Picture 7" descr="D:\kji\04_아키텍처\01_형상변경관리\시험파일\16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04" t="65707"/>
          <a:stretch/>
        </p:blipFill>
        <p:spPr bwMode="auto">
          <a:xfrm>
            <a:off x="3944888" y="1303416"/>
            <a:ext cx="5472608" cy="2341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939815" y="997246"/>
            <a:ext cx="4246355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7</a:t>
            </a: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. Clone</a:t>
            </a: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 주소 복사 및 집 </a:t>
            </a:r>
            <a:r>
              <a:rPr kumimoji="0" lang="ko-KR" altLang="en-US" sz="12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이클립스</a:t>
            </a:r>
            <a:r>
              <a:rPr lang="ko-KR" altLang="en-US" sz="1200" b="1" dirty="0" err="1" smtClean="0">
                <a:latin typeface="맑은 고딕" pitchFamily="50" charset="-127"/>
                <a:ea typeface="맑은 고딕" pitchFamily="50" charset="-127"/>
              </a:rPr>
              <a:t>와</a:t>
            </a:r>
            <a:r>
              <a:rPr lang="ko-KR" altLang="en-US" sz="1200" b="1" dirty="0" smtClean="0">
                <a:latin typeface="맑은 고딕" pitchFamily="50" charset="-127"/>
                <a:ea typeface="맑은 고딕" pitchFamily="50" charset="-127"/>
              </a:rPr>
              <a:t> 형상관리 서버</a:t>
            </a:r>
            <a:r>
              <a:rPr lang="en-US" altLang="ko-KR" sz="1200" b="1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import</a:t>
            </a:r>
            <a:endParaRPr kumimoji="0" lang="en-US" altLang="ko-KR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  <p:pic>
        <p:nvPicPr>
          <p:cNvPr id="3080" name="Picture 8" descr="D:\kji\04_아키텍처\01_형상변경관리\시험파일\17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51" t="65131"/>
          <a:stretch/>
        </p:blipFill>
        <p:spPr bwMode="auto">
          <a:xfrm>
            <a:off x="3656857" y="3988402"/>
            <a:ext cx="5760640" cy="2499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4449962" y="3701144"/>
            <a:ext cx="2659382" cy="2872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200" b="1" dirty="0">
                <a:latin typeface="맑은 고딕" pitchFamily="50" charset="-127"/>
                <a:ea typeface="맑은 고딕" pitchFamily="50" charset="-127"/>
              </a:rPr>
              <a:t>8</a:t>
            </a:r>
            <a:r>
              <a:rPr kumimoji="0" lang="en-US" altLang="ko-KR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. </a:t>
            </a: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집 </a:t>
            </a:r>
            <a:r>
              <a:rPr kumimoji="0" lang="ko-KR" altLang="en-US" sz="12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이클립스</a:t>
            </a: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 로컬 </a:t>
            </a:r>
            <a:r>
              <a:rPr kumimoji="0" lang="ko-KR" altLang="en-US" sz="12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레파지토리</a:t>
            </a:r>
            <a:r>
              <a:rPr kumimoji="0" lang="ko-KR" altLang="en-US" sz="12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맑은 고딕" pitchFamily="50" charset="-127"/>
                <a:ea typeface="맑은 고딕" pitchFamily="50" charset="-127"/>
                <a:sym typeface="Apple SD 산돌고딕 Neo 옅은체"/>
              </a:rPr>
              <a:t> 연결</a:t>
            </a:r>
            <a:endParaRPr kumimoji="0" lang="en-US" altLang="ko-KR" sz="1200" b="1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맑은 고딕" pitchFamily="50" charset="-127"/>
              <a:ea typeface="맑은 고딕" pitchFamily="50" charset="-127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33770905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ko-KR" dirty="0" smtClean="0"/>
              <a:t>Step4] </a:t>
            </a:r>
            <a:endParaRPr kumimoji="1"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202736" y="1002213"/>
            <a:ext cx="34531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9.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집 </a:t>
            </a:r>
            <a:r>
              <a:rPr lang="ko-KR" altLang="en-US" sz="1600" b="1" dirty="0" err="1" smtClean="0">
                <a:latin typeface="맑은 고딕" pitchFamily="50" charset="-127"/>
                <a:ea typeface="맑은 고딕" pitchFamily="50" charset="-127"/>
              </a:rPr>
              <a:t>이클립스에서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.</a:t>
            </a:r>
            <a:r>
              <a:rPr lang="en-US" altLang="ko-KR" sz="1600" b="1" dirty="0">
                <a:latin typeface="맑은 고딕" pitchFamily="50" charset="-127"/>
                <a:ea typeface="맑은 고딕" pitchFamily="50" charset="-127"/>
              </a:rPr>
              <a:t>Java </a:t>
            </a:r>
            <a:r>
              <a:rPr lang="ko-KR" altLang="en-US" sz="1600" b="1" dirty="0">
                <a:latin typeface="맑은 고딕" pitchFamily="50" charset="-127"/>
                <a:ea typeface="맑은 고딕" pitchFamily="50" charset="-127"/>
              </a:rPr>
              <a:t>파일 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수정 </a:t>
            </a:r>
            <a:endParaRPr lang="ko-KR" altLang="en-US" sz="1600" dirty="0"/>
          </a:p>
        </p:txBody>
      </p:sp>
      <p:pic>
        <p:nvPicPr>
          <p:cNvPr id="4099" name="Picture 3" descr="D:\kji\04_아키텍처\01_형상변경관리\시험파일\19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70" t="50184" b="1"/>
          <a:stretch/>
        </p:blipFill>
        <p:spPr bwMode="auto">
          <a:xfrm>
            <a:off x="251656" y="1310742"/>
            <a:ext cx="4492406" cy="2535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D:\kji\04_아키텍처\01_형상변경관리\시험파일\20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97" t="48993"/>
          <a:stretch/>
        </p:blipFill>
        <p:spPr bwMode="auto">
          <a:xfrm>
            <a:off x="4953000" y="1340768"/>
            <a:ext cx="3848727" cy="2232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4699895" y="1005943"/>
            <a:ext cx="46506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10.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집 </a:t>
            </a:r>
            <a:r>
              <a:rPr lang="ko-KR" altLang="en-US" sz="1600" b="1" dirty="0" err="1" smtClean="0">
                <a:latin typeface="맑은 고딕" pitchFamily="50" charset="-127"/>
                <a:ea typeface="맑은 고딕" pitchFamily="50" charset="-127"/>
              </a:rPr>
              <a:t>이클립스에서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.</a:t>
            </a:r>
            <a:r>
              <a:rPr lang="en-US" altLang="ko-KR" sz="1600" b="1" dirty="0">
                <a:latin typeface="맑은 고딕" pitchFamily="50" charset="-127"/>
                <a:ea typeface="맑은 고딕" pitchFamily="50" charset="-127"/>
              </a:rPr>
              <a:t>Java </a:t>
            </a:r>
            <a:r>
              <a:rPr lang="ko-KR" altLang="en-US" sz="1600" b="1" dirty="0">
                <a:latin typeface="맑은 고딕" pitchFamily="50" charset="-127"/>
                <a:ea typeface="맑은 고딕" pitchFamily="50" charset="-127"/>
              </a:rPr>
              <a:t>파일 </a:t>
            </a:r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Add 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및 </a:t>
            </a:r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commit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endParaRPr lang="ko-KR" altLang="en-US" sz="1600" dirty="0"/>
          </a:p>
        </p:txBody>
      </p:sp>
      <p:pic>
        <p:nvPicPr>
          <p:cNvPr id="4101" name="Picture 5" descr="D:\kji\04_아키텍처\01_형상변경관리\시험파일\2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3" t="46379"/>
          <a:stretch/>
        </p:blipFill>
        <p:spPr bwMode="auto">
          <a:xfrm>
            <a:off x="314171" y="3911556"/>
            <a:ext cx="4244253" cy="26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3" name="Picture 7" descr="D:\kji\04_아키텍처\01_형상변경관리\시험파일\23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0" t="46078"/>
          <a:stretch/>
        </p:blipFill>
        <p:spPr bwMode="auto">
          <a:xfrm>
            <a:off x="4953000" y="3966507"/>
            <a:ext cx="4055902" cy="2506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-13637" y="3573002"/>
            <a:ext cx="41088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11.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집 </a:t>
            </a:r>
            <a:r>
              <a:rPr lang="ko-KR" altLang="en-US" sz="1600" b="1" dirty="0" err="1" smtClean="0">
                <a:latin typeface="맑은 고딕" pitchFamily="50" charset="-127"/>
                <a:ea typeface="맑은 고딕" pitchFamily="50" charset="-127"/>
              </a:rPr>
              <a:t>이클립스에서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 형상관리</a:t>
            </a:r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서버로 </a:t>
            </a:r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Push</a:t>
            </a:r>
            <a:endParaRPr lang="ko-KR" altLang="en-US" sz="1600" dirty="0"/>
          </a:p>
        </p:txBody>
      </p:sp>
      <p:sp>
        <p:nvSpPr>
          <p:cNvPr id="12" name="직사각형 11"/>
          <p:cNvSpPr/>
          <p:nvPr/>
        </p:nvSpPr>
        <p:spPr>
          <a:xfrm>
            <a:off x="4744062" y="3594502"/>
            <a:ext cx="35830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12.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학</a:t>
            </a:r>
            <a:r>
              <a:rPr lang="ko-KR" altLang="en-US" sz="1600" b="1" dirty="0">
                <a:latin typeface="맑은 고딕" pitchFamily="50" charset="-127"/>
                <a:ea typeface="맑은 고딕" pitchFamily="50" charset="-127"/>
              </a:rPr>
              <a:t>원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b="1" dirty="0" err="1" smtClean="0">
                <a:latin typeface="맑은 고딕" pitchFamily="50" charset="-127"/>
                <a:ea typeface="맑은 고딕" pitchFamily="50" charset="-127"/>
              </a:rPr>
              <a:t>이클립스에서</a:t>
            </a:r>
            <a:r>
              <a:rPr lang="ko-KR" altLang="en-US" sz="1600" b="1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600" b="1" dirty="0" smtClean="0">
                <a:latin typeface="맑은 고딕" pitchFamily="50" charset="-127"/>
                <a:ea typeface="맑은 고딕" pitchFamily="50" charset="-127"/>
              </a:rPr>
              <a:t>PULL </a:t>
            </a:r>
            <a:r>
              <a:rPr lang="ko-KR" altLang="en-US" sz="1600" b="1" dirty="0" smtClean="0">
                <a:latin typeface="맑은 고딕" pitchFamily="50" charset="-127"/>
                <a:ea typeface="맑은 고딕" pitchFamily="50" charset="-127"/>
              </a:rPr>
              <a:t>및 확인 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3770905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ko-KR" dirty="0" smtClean="0"/>
              <a:t> </a:t>
            </a:r>
            <a:endParaRPr kumimoji="1"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164372" y="874068"/>
            <a:ext cx="2149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err="1" smtClean="0"/>
              <a:t>Github</a:t>
            </a:r>
            <a:r>
              <a:rPr lang="en-US" altLang="ko-KR" sz="2400" b="1" dirty="0" smtClean="0"/>
              <a:t> history</a:t>
            </a:r>
            <a:endParaRPr lang="ko-KR" altLang="en-US" sz="2400" b="1" dirty="0"/>
          </a:p>
        </p:txBody>
      </p:sp>
      <p:pic>
        <p:nvPicPr>
          <p:cNvPr id="5123" name="Picture 3" descr="C:\Users\USER\Desktop\6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35" b="5275"/>
          <a:stretch/>
        </p:blipFill>
        <p:spPr bwMode="auto">
          <a:xfrm>
            <a:off x="164372" y="1412447"/>
            <a:ext cx="4227698" cy="2559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Users\USER\Desktop\8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93" b="6945"/>
          <a:stretch/>
        </p:blipFill>
        <p:spPr bwMode="auto">
          <a:xfrm>
            <a:off x="4520952" y="4157248"/>
            <a:ext cx="3888432" cy="2339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Users\USER\Desktop\5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10" b="8404"/>
          <a:stretch/>
        </p:blipFill>
        <p:spPr bwMode="auto">
          <a:xfrm>
            <a:off x="4509120" y="1206236"/>
            <a:ext cx="3888432" cy="2252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/>
        </p:nvSpPr>
        <p:spPr>
          <a:xfrm>
            <a:off x="4506722" y="692696"/>
            <a:ext cx="21547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smtClean="0"/>
              <a:t>1commit_</a:t>
            </a:r>
            <a:r>
              <a:rPr lang="ko-KR" altLang="en-US" sz="2400" b="1" dirty="0" smtClean="0"/>
              <a:t>학</a:t>
            </a:r>
            <a:r>
              <a:rPr lang="ko-KR" altLang="en-US" sz="2400" b="1" dirty="0"/>
              <a:t>원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4659502" y="3705467"/>
            <a:ext cx="19543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smtClean="0"/>
              <a:t>2commit _</a:t>
            </a:r>
            <a:r>
              <a:rPr lang="ko-KR" altLang="en-US" sz="2400" b="1" dirty="0" smtClean="0"/>
              <a:t>집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89606834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no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 dirty="0" smtClean="0">
            <a:ln>
              <a:noFill/>
            </a:ln>
            <a:solidFill>
              <a:srgbClr val="FFFFFF"/>
            </a:solidFill>
            <a:effectLst/>
            <a:uFillTx/>
            <a:latin typeface="나눔고딕" pitchFamily="50" charset="-127"/>
            <a:ea typeface="나눔고딕" pitchFamily="50" charset="-127"/>
            <a:sym typeface="Apple SD 산돌고딕 Neo 옅은체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 dirty="0" smtClean="0">
            <a:ln>
              <a:noFill/>
            </a:ln>
            <a:solidFill>
              <a:srgbClr val="000000"/>
            </a:solidFill>
            <a:effectLst/>
            <a:uFillTx/>
            <a:latin typeface="맑은 고딕" pitchFamily="50" charset="-127"/>
            <a:ea typeface="맑은 고딕" pitchFamily="50" charset="-127"/>
            <a:sym typeface="Apple SD 산돌고딕 Neo 옅은체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10529</TotalTime>
  <Words>221</Words>
  <Application>Microsoft Office PowerPoint</Application>
  <PresentationFormat>A4 용지(210x297mm)</PresentationFormat>
  <Paragraphs>54</Paragraphs>
  <Slides>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1" baseType="lpstr">
      <vt:lpstr>굴림</vt:lpstr>
      <vt:lpstr>Arial</vt:lpstr>
      <vt:lpstr>Haettenschweiler</vt:lpstr>
      <vt:lpstr>Apple SD 산돌고딕 Neo 볼드체</vt:lpstr>
      <vt:lpstr>Apple SD 산돌고딕 Neo 옅은체</vt:lpstr>
      <vt:lpstr>나눔고딕</vt:lpstr>
      <vt:lpstr>Calibri</vt:lpstr>
      <vt:lpstr>Helvetica Neue</vt:lpstr>
      <vt:lpstr>Impact</vt:lpstr>
      <vt:lpstr>맑은 고딕</vt:lpstr>
      <vt:lpstr>Nanum Pen Script</vt:lpstr>
      <vt:lpstr>White</vt:lpstr>
      <vt:lpstr>PowerPoint 프레젠테이션</vt:lpstr>
      <vt:lpstr>PowerPoint 프레젠테이션</vt:lpstr>
      <vt:lpstr>1. 형상 변경관리 아키텍처 (학원-집 개발환경)</vt:lpstr>
      <vt:lpstr>PowerPoint 프레젠테이션</vt:lpstr>
      <vt:lpstr>Step1] </vt:lpstr>
      <vt:lpstr>Step2] </vt:lpstr>
      <vt:lpstr>Step3] </vt:lpstr>
      <vt:lpstr>Step4] </vt:lpstr>
      <vt:lpstr>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jsp</dc:creator>
  <cp:lastModifiedBy>USER</cp:lastModifiedBy>
  <cp:revision>271</cp:revision>
  <cp:lastPrinted>2017-05-21T13:47:55Z</cp:lastPrinted>
  <dcterms:modified xsi:type="dcterms:W3CDTF">2018-04-04T02:27:35Z</dcterms:modified>
</cp:coreProperties>
</file>